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3547301" ContentType="image/png"/>
  <Default Extension="9338013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77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a2685785231.23547301"/>
  <Relationship Id="rId3" Type="http://schemas.openxmlformats.org/officeDocument/2006/relationships/image" Target="../media/logo_673ba2687128212.9338013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629400"/>
          <a:chOff x="9525" y="9525"/>
          <a:chExt cx="9229725" cy="6629400"/>
        </a:xfrm>
      </p:grpSpPr>
      <p:pic>
        <p:nvPicPr>
          <p:cNvPr id="1" name="Continuous Recording of Heart Rate and Blood Pressure During a Head-up Tilt Test" descr="Continuous Recording of Heart Rate and Blood Pressure During a Head-up Tilt Tes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8674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omaino M, Russo V, Giacopelli D, Gargaro A, Brignole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ntinuous Recording of Heart Rate and Blood Pressure During a Head-up Tilt Tes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4):244–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4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2024-11-18T20:24:08Z</dcterms:created>
  <dcterms:modified xsi:type="dcterms:W3CDTF">2024-11-18T20:24:08Z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