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7417383" ContentType="image/png"/>
  <Default Extension="7938083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82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a499a2bd161.87417383"/>
  <Relationship Id="rId3" Type="http://schemas.openxmlformats.org/officeDocument/2006/relationships/image" Target="../media/logo_673ba499b16d502.7938083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Recommended Programming of Closedloop Stimulation in Cardioinhibitory Reflex Syncope" descr="Recommended Programming of Closedloop Stimulation in Cardioinhibitory Reflex Syncop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196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omaino M, Russo V, Giacopelli D, Gargaro A, Brignole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commended Programming of Closedloop Stimulation in Cardioinhibitory Reflex Syncop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4):244–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1.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2024-11-18T20:33:29Z</dcterms:created>
  <dcterms:modified xsi:type="dcterms:W3CDTF">2024-11-18T20:33:29Z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