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812548" ContentType="image/png"/>
  <Default Extension="624229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9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4edf91f11.68812548"/>
  <Relationship Id="rId3" Type="http://schemas.openxmlformats.org/officeDocument/2006/relationships/image" Target="../media/logo_673ba34f02b9362.624229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Heart Rate Sensed/Paced Atrial and Ventricular Events" descr="Heart Rate Sensed/Paced Atrial and Ventricular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maino M, Russo V, Giacopelli D, Gargaro A, Brignol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rt Rate Sensed/Paced Atrial and Ventricular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4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2024-11-18T20:27:59Z</dcterms:created>
  <dcterms:modified xsi:type="dcterms:W3CDTF">2024-11-18T20:27:59Z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