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812548" ContentType="image/png"/>
  <Default Extension="624229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79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34edf91f11.68812548"/>
  <Relationship Id="rId3" Type="http://schemas.openxmlformats.org/officeDocument/2006/relationships/image" Target="../media/logo_673ba34f02b9362.624229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86375"/>
          <a:chOff x="9525" y="9525"/>
          <a:chExt cx="9229725" cy="5286375"/>
        </a:xfrm>
      </p:grpSpPr>
      <p:pic>
        <p:nvPicPr>
          <p:cNvPr id="1" name="Heart Rate Sensed/Paced Atrial and Ventricular Events" descr="Heart Rate Sensed/Paced Atrial and Ventricular Ev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62475" cy="4524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maino M, Russo V, Giacopelli D, Gargaro A, Brignole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art Rate Sensed/Paced Atrial and Ventricular Ev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4):244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4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2024-11-18T20:27:59Z</dcterms:created>
  <dcterms:modified xsi:type="dcterms:W3CDTF">2024-11-18T20:27:59Z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