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16889" ContentType="image/png"/>
  <Default Extension="783043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6615fa4151.71016889"/>
  <Relationship Id="rId3" Type="http://schemas.openxmlformats.org/officeDocument/2006/relationships/image" Target="../media/logo_673ba6617b05972.783043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77100"/>
          <a:chOff x="9525" y="9525"/>
          <a:chExt cx="9229725" cy="7277100"/>
        </a:xfrm>
      </p:grpSpPr>
      <p:pic>
        <p:nvPicPr>
          <p:cNvPr id="1" name="Electrical Activation and Contraction in Left Bundle Branch Block and Biventricular Pacing" descr="Electrical Activation and Contraction in Left Bundle Branch Block and Biventricular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15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nzen F, Lumens J, Duchenne J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ical Activation and Contraction in Left Bundle Branch Block and Biventricular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5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2024-11-18T20:41:05Z</dcterms:created>
  <dcterms:modified xsi:type="dcterms:W3CDTF">2024-11-18T20:41:05Z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