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0330813" ContentType="image/png"/>
  <Default Extension="4925224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73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0f5ca19a71.50330813"/>
  <Relationship Id="rId3" Type="http://schemas.openxmlformats.org/officeDocument/2006/relationships/image" Target="../media/logo_673ba0f5d925112.4925224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95900"/>
          <a:chOff x="9525" y="9525"/>
          <a:chExt cx="9229725" cy="5295900"/>
        </a:xfrm>
      </p:grpSpPr>
      <p:pic>
        <p:nvPicPr>
          <p:cNvPr id="1" name="Calculation of Regional Pressure-work Loops" descr="Calculation of Regional Pressure-work Loop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533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inzen F, Lumens J, Duchenne J, Vernooy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lculation of Regional Pressure-work Loop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4):250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2024-11-18T20:17:57Z</dcterms:created>
  <dcterms:modified xsi:type="dcterms:W3CDTF">2024-11-18T20:17:57Z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