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558231" ContentType="image/png"/>
  <Default Extension="57325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37b6f6a21.08558231"/>
  <Relationship Id="rId3" Type="http://schemas.openxmlformats.org/officeDocument/2006/relationships/image" Target="../media/logo_673ba337d59be52.57325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29225"/>
          <a:chOff x="9525" y="9525"/>
          <a:chExt cx="9229725" cy="5229225"/>
        </a:xfrm>
      </p:grpSpPr>
      <p:pic>
        <p:nvPicPr>
          <p:cNvPr id="1" name="Conceptual and Practical Difference between Pressure–Strain and Stress–Strain Analysis" descr="Conceptual and Practical Difference between Pressure–Strain and Stress–Strain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67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zen F, Lumens J, Duchenne J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ceptual and Practical Difference between Pressure–Strain and Stress–Strain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5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2024-11-18T20:27:35Z</dcterms:created>
  <dcterms:modified xsi:type="dcterms:W3CDTF">2024-11-18T20:27:35Z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