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107232" ContentType="image/png"/>
  <Default Extension="036614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1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05d90ff031.66107232"/>
  <Relationship Id="rId3" Type="http://schemas.openxmlformats.org/officeDocument/2006/relationships/image" Target="../media/logo_673ba05da8d4032.036614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67400"/>
          <a:chOff x="9525" y="9525"/>
          <a:chExt cx="9229725" cy="5867400"/>
        </a:xfrm>
      </p:grpSpPr>
      <p:pic>
        <p:nvPicPr>
          <p:cNvPr id="1" name="Cardiac Efficiency During Various Modes of Pacing" descr="Cardiac Efficiency During Various Modes of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5105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inzen F, Lumens J, Duchenne J, Vernooy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ac Efficiency During Various Modes of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5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2024-11-18T20:15:25Z</dcterms:created>
  <dcterms:modified xsi:type="dcterms:W3CDTF">2024-11-18T20:15:25Z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