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197319" ContentType="image/png"/>
  <Default Extension="731374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9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70af2a9301.43197319"/>
  <Relationship Id="rId3" Type="http://schemas.openxmlformats.org/officeDocument/2006/relationships/image" Target="../media/logo_673ba70b10cde52.731374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00675"/>
          <a:chOff x="9525" y="9525"/>
          <a:chExt cx="9229725" cy="5400675"/>
        </a:xfrm>
      </p:grpSpPr>
      <p:pic>
        <p:nvPicPr>
          <p:cNvPr id="1" name="Distribution of Regional Work and Perfusion During Various Modes of Pacing" descr="Distribution of Regional Work and Perfusion During Various Modes of Pac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38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nzen F, Lumens J, Duchenne J, Vernooy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tribution of Regional Work and Perfusion During Various Modes of Pac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5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2024-11-18T20:43:55Z</dcterms:created>
  <dcterms:modified xsi:type="dcterms:W3CDTF">2024-11-18T20:43:55Z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