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97319" ContentType="image/png"/>
  <Default Extension="731374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0af2a9301.43197319"/>
  <Relationship Id="rId3" Type="http://schemas.openxmlformats.org/officeDocument/2006/relationships/image" Target="../media/logo_673ba70b10cde52.731374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Distribution of Regional Work and Perfusion During Various Modes of Pacing" descr="Distribution of Regional Work and Perfusion During Various Modes of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zen F, Lumens J, Duchenne J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of Regional Work and Perfusion During Various Modes of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5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2024-11-18T20:43:55Z</dcterms:created>
  <dcterms:modified xsi:type="dcterms:W3CDTF">2024-11-18T20:43:55Z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