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8924705" ContentType="image/png"/>
  <Default Extension="4099503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76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2319920421.88924705"/>
  <Relationship Id="rId3" Type="http://schemas.openxmlformats.org/officeDocument/2006/relationships/image" Target="../media/logo_673ba231b931992.4099503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Studies on the Impact of Catheter Ablation on Quality of Life in Various AF Populations" descr="Studies on the Impact of Catheter Ablation on Quality of Life in Various AF Popula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291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hanty S, Natale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udies on the Impact of Catheter Ablation on Quality of Life in Various AF Popula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4):258–6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5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2024-11-18T20:23:13Z</dcterms:created>
  <dcterms:modified xsi:type="dcterms:W3CDTF">2024-11-18T20:23:13Z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