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2800447" ContentType="image/png"/>
  <Default Extension="3329296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7820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a447d3cb251.92800447"/>
  <Relationship Id="rId3" Type="http://schemas.openxmlformats.org/officeDocument/2006/relationships/image" Target="../media/logo_673ba447f136142.3329296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076700"/>
          <a:chOff x="9525" y="9525"/>
          <a:chExt cx="9229725" cy="4076700"/>
        </a:xfrm>
      </p:grpSpPr>
      <p:pic>
        <p:nvPicPr>
          <p:cNvPr id="1" name="Using Serial Histological Sectioning to Define a Conducting Tract" descr="Using Serial Histological Sectioning to Define a Conducting Trac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3147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nderson RH, Hikspoors JP, Tretter JT, Macías Y, Spicer DE, Lamers WH, Sánchez-Quintana D, Back Sternick E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Using Serial Histological Sectioning to Define a Conducting Tract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1;10(4):262–7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1.4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3">
  <a:themeElements>
    <a:clrScheme name="Theme7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2024-11-18T20:32:07Z</dcterms:created>
  <dcterms:modified xsi:type="dcterms:W3CDTF">2024-11-18T20:32:07Z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