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089109" ContentType="image/png"/>
  <Default Extension="043529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7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936edf071.60089109"/>
  <Relationship Id="rId3" Type="http://schemas.openxmlformats.org/officeDocument/2006/relationships/image" Target="../media/logo_673ba29394b9e12.043529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Nodes Versus Conducting Tracts" descr="Nodes Versus Conducting Tra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erson RH, Hikspoors JP, Tretter JT, Macías Y, Spicer DE, Lamers WH, Sánchez-Quintana D, Back Sternick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des Versus Conducting Tra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62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2024-11-18T20:24:51Z</dcterms:created>
  <dcterms:modified xsi:type="dcterms:W3CDTF">2024-11-18T20:24:51Z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