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343546" ContentType="image/png"/>
  <Default Extension="274215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7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2770f3e431.72343546"/>
  <Relationship Id="rId3" Type="http://schemas.openxmlformats.org/officeDocument/2006/relationships/image" Target="../media/logo_673ba2772c08912.274215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838950"/>
          <a:chOff x="9525" y="9525"/>
          <a:chExt cx="9229725" cy="6838950"/>
        </a:xfrm>
      </p:grpSpPr>
      <p:pic>
        <p:nvPicPr>
          <p:cNvPr id="1" name="Architectural Arrangement of the Atrioventricular Conduction Axis" descr="Architectural Arrangement of the Atrioventricular Conduction Ax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076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derson RH, Hikspoors JP, Tretter JT, Macías Y, Spicer DE, Lamers WH, Sánchez-Quintana D, Back Sternick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chitectural Arrangement of the Atrioventricular Conduction Ax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4):262–7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2024-11-18T20:24:23Z</dcterms:created>
  <dcterms:modified xsi:type="dcterms:W3CDTF">2024-11-18T20:24:23Z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