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084191" ContentType="image/png"/>
  <Default Extension="89065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78cda3581.73084191"/>
  <Relationship Id="rId3" Type="http://schemas.openxmlformats.org/officeDocument/2006/relationships/image" Target="../media/logo_673ba278e558052.89065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uman Embryos in the Fifth Week of Development" descr="Human Embryos in the Fifth Week of Develop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man Embryos in the Fifth Week of Develop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2024-11-18T20:24:24Z</dcterms:created>
  <dcterms:modified xsi:type="dcterms:W3CDTF">2024-11-18T20:24:24Z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