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084191" ContentType="image/png"/>
  <Default Extension="8906539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77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278cda3581.73084191"/>
  <Relationship Id="rId3" Type="http://schemas.openxmlformats.org/officeDocument/2006/relationships/image" Target="../media/logo_673ba278e558052.8906539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Human Embryos in the Fifth Week of Development" descr="Human Embryos in the Fifth Week of Develop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243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derson RH, Hikspoors JP, Tretter JT, Macías Y, Spicer DE, Lamers WH, Sánchez-Quintana D, Back Sternick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uman Embryos in the Fifth Week of Develop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4):262–7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4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2024-11-18T20:24:24Z</dcterms:created>
  <dcterms:modified xsi:type="dcterms:W3CDTF">2024-11-18T20:24:24Z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