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029577" ContentType="image/png"/>
  <Default Extension="674725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2f8253861.14029577"/>
  <Relationship Id="rId3" Type="http://schemas.openxmlformats.org/officeDocument/2006/relationships/image" Target="../media/logo_673ba32fa253a72.674725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05325"/>
          <a:chOff x="9525" y="9525"/>
          <a:chExt cx="9229725" cy="4505325"/>
        </a:xfrm>
      </p:grpSpPr>
      <p:pic>
        <p:nvPicPr>
          <p:cNvPr id="1" name="Human Embryos in the Fifth Week of Development (cont.)" descr="Human Embryos in the Fifth Week of Development (cont.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43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erson RH, Hikspoors JP, Tretter JT, Macías Y, Spicer DE, Lamers WH, Sánchez-Quintana D, Back Sternick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man Embryos in the Fifth Week of Development (cont.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62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2024-11-18T20:27:27Z</dcterms:created>
  <dcterms:modified xsi:type="dcterms:W3CDTF">2024-11-18T20:27:27Z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