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951818" ContentType="image/png"/>
  <Default Extension="337356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3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0f643e9571.33951818"/>
  <Relationship Id="rId3" Type="http://schemas.openxmlformats.org/officeDocument/2006/relationships/image" Target="../media/logo_673ba0f6663f702.337356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ite of Penetration of the Atrioventricular Conduction Axis" descr="Site of Penetration of the Atrioventricular Conduction Ax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9624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derson RH, Hikspoors JP, Tretter JT, Macías Y, Spicer DE, Lamers WH, Sánchez-Quintana D, Back Sternick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te of Penetration of the Atrioventricular Conduction Ax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4):262–7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2024-11-18T20:17:58Z</dcterms:created>
  <dcterms:modified xsi:type="dcterms:W3CDTF">2024-11-18T20:17:58Z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