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99554" ContentType="image/png"/>
  <Default Extension="018381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7a1ba4891.24199554"/>
  <Relationship Id="rId3" Type="http://schemas.openxmlformats.org/officeDocument/2006/relationships/image" Target="../media/logo_673ba37a400b522.018381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Fibroadipose Tissues Occupying the Inferior Pyramidal Space" descr="Fibroadipose Tissues Occupying the Inferior Pyramidal Sp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broadipose Tissues Occupying the Inferior Pyramidal Sp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2024-11-18T20:28:42Z</dcterms:created>
  <dcterms:modified xsi:type="dcterms:W3CDTF">2024-11-18T20:28:42Z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