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99971417" ContentType="image/png"/>
  <Default Extension="96046924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97838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ba5019f30a31.99971417"/>
  <Relationship Id="rId3" Type="http://schemas.openxmlformats.org/officeDocument/2006/relationships/image" Target="../media/logo_673ba501c2e1492.96046924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5648325"/>
          <a:chOff x="9525" y="9525"/>
          <a:chExt cx="9229725" cy="5648325"/>
        </a:xfrm>
      </p:grpSpPr>
      <p:pic>
        <p:nvPicPr>
          <p:cNvPr id="1" name="Relationship Between the Apex of the Inferior Pyramidal Space and the Inferoseptal Recess of the Left Ventricle" descr="Relationship Between the Apex of the Inferior Pyramidal Space and the Inferoseptal Recess of the Left Ventric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4886325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Anderson RH, Hikspoors JP, Tretter JT, Macías Y, Spicer DE, Lamers WH, Sánchez-Quintana D, Back Sternick E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Relationship Between the Apex of the Inferior Pyramidal Space and the Inferoseptal Recess of the Left Ventricle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Arrhythmia & Electrophysiology Review 2021;10(4):262–72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aer.2021.43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5">
  <a:themeElements>
    <a:clrScheme name="Theme4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2024-11-18T20:35:13Z</dcterms:created>
  <dcterms:modified xsi:type="dcterms:W3CDTF">2024-11-18T20:35:13Z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