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350316" ContentType="image/png"/>
  <Default Extension="42108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684ae8ff51.06350316"/>
  <Relationship Id="rId3" Type="http://schemas.openxmlformats.org/officeDocument/2006/relationships/image" Target="../media/logo_673ba684dc0da12.42108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Approximate Locations Relative to the Triangle of Koch" descr="Approximate Locations Relative to the Triangle of Ko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roximate Locations Relative to the Triangle of Ko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2024-11-18T20:41:40Z</dcterms:created>
  <dcterms:modified xsi:type="dcterms:W3CDTF">2024-11-18T20:41:40Z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