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227925" ContentType="image/png"/>
  <Default Extension="098461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81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3fc5bad141.66227925"/>
  <Relationship Id="rId3" Type="http://schemas.openxmlformats.org/officeDocument/2006/relationships/image" Target="../media/logo_673ba3fc7f5f712.098461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95850"/>
          <a:chOff x="9525" y="9525"/>
          <a:chExt cx="9229725" cy="4895850"/>
        </a:xfrm>
      </p:grpSpPr>
      <p:pic>
        <p:nvPicPr>
          <p:cNvPr id="1" name="Dominant Rightward Inferior Extension" descr="Dominant Rightward Inferior Ex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33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erson RH, Hikspoors JP, Tretter JT, Macías Y, Spicer DE, Lamers WH, Sánchez-Quintana D, Back Sternick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ominant Rightward Inferior Ex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62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2024-11-18T20:30:52Z</dcterms:created>
  <dcterms:modified xsi:type="dcterms:W3CDTF">2024-11-18T20:30:52Z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