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012060" ContentType="image/png"/>
  <Default Extension="795566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1c0a632e71.06012060"/>
  <Relationship Id="rId3" Type="http://schemas.openxmlformats.org/officeDocument/2006/relationships/image" Target="../media/logo_673ba1c0ca74112.795566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Serial Histological Sectioning Showing Minimal Connections Between the Septum and Compact Node" descr="Serial Histological Sectioning Showing Minimal Connections Between the Septum and Compact N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 Histological Sectioning Showing Minimal Connections Between the Septum and Compact N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2024-11-18T20:21:20Z</dcterms:created>
  <dcterms:modified xsi:type="dcterms:W3CDTF">2024-11-18T20:21:20Z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