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424391" ContentType="image/png"/>
  <Default Extension="234124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7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288250cb81.62424391"/>
  <Relationship Id="rId3" Type="http://schemas.openxmlformats.org/officeDocument/2006/relationships/image" Target="../media/logo_673ba2883426e92.234124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57775"/>
          <a:chOff x="9525" y="9525"/>
          <a:chExt cx="9229725" cy="5057775"/>
        </a:xfrm>
      </p:grpSpPr>
      <p:pic>
        <p:nvPicPr>
          <p:cNvPr id="1" name="Comparison of Chronic Total Occlusion CABG-Naïve and Post-CABG patients" descr="Comparison of Chronic Total Occlusion CABG-Naïve and Post-CABG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4295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hman MS, de Winter R, Nap A, Knaape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Chronic Total Occlusion CABG-Naïve and Post-CABG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2024-11-18T20:24:40Z</dcterms:created>
  <dcterms:modified xsi:type="dcterms:W3CDTF">2024-11-18T20:24:40Z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