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158187" ContentType="image/png"/>
  <Default Extension="231561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a635edb51.91158187"/>
  <Relationship Id="rId3" Type="http://schemas.openxmlformats.org/officeDocument/2006/relationships/image" Target="../media/logo_673ba7a6447e152.231561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Applications and Outcomes Following the Use of the Hybrid Algorithm Stratified by J-CTO Score" descr="Applications and Outcomes Following the Use of the Hybrid Algorithm Stratified by J-CTO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n MS, de Winter R, Nap A, Knaap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lications and Outcomes Following the Use of the Hybrid Algorithm Stratified by J-CTO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2024-11-18T20:46:30Z</dcterms:created>
  <dcterms:modified xsi:type="dcterms:W3CDTF">2024-11-18T20:46:30Z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