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480298" ContentType="image/png"/>
  <Default Extension="633054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ab6c79821.56480298"/>
  <Relationship Id="rId3" Type="http://schemas.openxmlformats.org/officeDocument/2006/relationships/image" Target="../media/logo_673ba2ab8222632.633054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sic Left Ventricular Assist Device Components" descr="Basic Left Ventricular Assist Device Compon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00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nzalez J, Call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ic Left Ventricular Assist Device Compon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2024-11-18T20:25:15Z</dcterms:created>
  <dcterms:modified xsi:type="dcterms:W3CDTF">2024-11-18T20:25:15Z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