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39622" ContentType="image/png"/>
  <Default Extension="901532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2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0b8215ff51.59439622"/>
  <Relationship Id="rId3" Type="http://schemas.openxmlformats.org/officeDocument/2006/relationships/image" Target="../media/logo_673ba0b83fea772.901532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Dataset for Haemodynamic Evaluation Prior to Consideration for Left Ventricular Assist Device Implantation" descr="Dataset for Haemodynamic Evaluation Prior to Consideration for Left Ventricular Assist Devic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nzalez J, Call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taset for Haemodynamic Evaluation Prior to Consideration for Left Ventricular Assist Devic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2024-11-18T20:16:56Z</dcterms:created>
  <dcterms:modified xsi:type="dcterms:W3CDTF">2024-11-18T20:16:56Z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