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161130" ContentType="image/png"/>
  <Default Extension="894899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3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334a8a0281.74161130"/>
  <Relationship Id="rId3" Type="http://schemas.openxmlformats.org/officeDocument/2006/relationships/image" Target="../media/logo_673b9334bcec392.894899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Pulmonary Artery and Pulmonary Capillary Wedge Pressure Traces from a Patient with Ischaemic Cardiomyopathy" descr="Pulmonary Artery and Pulmonary Capillary Wedge Pressure Traces from a Patient with Ischaem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43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nzalez J, Call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lmonary Artery and Pulmonary Capillary Wedge Pressure Traces from a Patient with Ischaem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2024-11-18T19:19:16Z</dcterms:created>
  <dcterms:modified xsi:type="dcterms:W3CDTF">2024-11-18T19:19:16Z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