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956490" ContentType="image/png"/>
  <Default Extension="229599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a8083e251.69956490"/>
  <Relationship Id="rId3" Type="http://schemas.openxmlformats.org/officeDocument/2006/relationships/image" Target="../media/logo_673b97a81dffe42.229599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19475"/>
          <a:chOff x="9525" y="9525"/>
          <a:chExt cx="9229725" cy="3419475"/>
        </a:xfrm>
      </p:grpSpPr>
      <p:pic>
        <p:nvPicPr>
          <p:cNvPr id="1" name="Typical Haemodynamic Profiles Associated with Ventricular Assist Device-related Complications" descr="Typical Haemodynamic Profiles Associated with Ventricular Assist Device-related Com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2657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zalez J, Call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ical Haemodynamic Profiles Associated with Ventricular Assist Device-related Com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2024-11-18T19:38:16Z</dcterms:created>
  <dcterms:modified xsi:type="dcterms:W3CDTF">2024-11-18T19:38:16Z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