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801248" ContentType="image/png"/>
  <Default Extension="135092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54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96e1ddb541.95801248"/>
  <Relationship Id="rId3" Type="http://schemas.openxmlformats.org/officeDocument/2006/relationships/image" Target="../media/logo_673b996e36c0522.135092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57575"/>
          <a:chOff x="9525" y="9525"/>
          <a:chExt cx="9229725" cy="3457575"/>
        </a:xfrm>
      </p:grpSpPr>
      <p:pic>
        <p:nvPicPr>
          <p:cNvPr id="1" name="Manchester Recovery Criteria" descr="Manchester Recovery Criter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2695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nzalez J, Calla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nchester Recovery Criter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3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2024-11-18T19:45:50Z</dcterms:created>
  <dcterms:modified xsi:type="dcterms:W3CDTF">2024-11-18T19:45:50Z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