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415343" ContentType="image/png"/>
  <Default Extension="588228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6895bb1f81.42415343"/>
  <Relationship Id="rId3" Type="http://schemas.openxmlformats.org/officeDocument/2006/relationships/image" Target="../media/logo_673b96897184c12.588228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Patient with Rudimentary Right Ear and Receding Chin" descr="Patient with Rudimentary Right Ear and Receding Ch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ul A, Ghose A, Banerjee D,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Rudimentary Right Ear and Receding Ch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2024-11-18T19:33:29Z</dcterms:created>
  <dcterms:modified xsi:type="dcterms:W3CDTF">2024-11-18T19:33:29Z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