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694672" ContentType="image/png"/>
  <Default Extension="959706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362c578071.15694672"/>
  <Relationship Id="rId3" Type="http://schemas.openxmlformats.org/officeDocument/2006/relationships/image" Target="../media/logo_673b9362e71f462.959706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76925"/>
          <a:chOff x="9525" y="9525"/>
          <a:chExt cx="9229725" cy="5876925"/>
        </a:xfrm>
      </p:grpSpPr>
      <p:pic>
        <p:nvPicPr>
          <p:cNvPr id="1" name="Digital Clubbing with Post-axial Polydactyly of Right Thumb" descr="Digital Clubbing with Post-axial Polydactyly of Right Thum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5114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ul A, Ghose A, Banerjee D,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gital Clubbing with Post-axial Polydactyly of Right Thum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2024-11-18T19:20:02Z</dcterms:created>
  <dcterms:modified xsi:type="dcterms:W3CDTF">2024-11-18T19:20:02Z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