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49091436" ContentType="image/png"/>
  <Default Extension="64179058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7547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99a1b042741.49091436"/>
  <Relationship Id="rId3" Type="http://schemas.openxmlformats.org/officeDocument/2006/relationships/image" Target="../media/logo_673b99a1cfd1382.64179058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3638550"/>
          <a:chOff x="9525" y="9525"/>
          <a:chExt cx="9229725" cy="3638550"/>
        </a:xfrm>
      </p:grpSpPr>
      <p:pic>
        <p:nvPicPr>
          <p:cNvPr id="1" name="ECG and Chest X-Ray" descr="ECG and Chest X-Ray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28765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ingh J, Mahanta D, Mahapatra RP, Acharya D, Barik R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ECG and Chest X-Ray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Journal of Asian Pacific Society of Cardiology 2022;1:e03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japsc.2021.07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7">
  <a:themeElements>
    <a:clrScheme name="Theme2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2024-11-18T19:46:41Z</dcterms:created>
  <dcterms:modified xsi:type="dcterms:W3CDTF">2024-11-18T19:46:41Z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