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091436" ContentType="image/png"/>
  <Default Extension="6417905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54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99a1b042741.49091436"/>
  <Relationship Id="rId3" Type="http://schemas.openxmlformats.org/officeDocument/2006/relationships/image" Target="../media/logo_673b99a1cfd1382.6417905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38550"/>
          <a:chOff x="9525" y="9525"/>
          <a:chExt cx="9229725" cy="3638550"/>
        </a:xfrm>
      </p:grpSpPr>
      <p:pic>
        <p:nvPicPr>
          <p:cNvPr id="1" name="ECG and Chest X-Ray" descr="ECG and Chest X-R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76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ngh J, Mahanta D, Mahapatra RP, Acharya D, Barik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G and Chest X-R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2024-11-18T19:46:41Z</dcterms:created>
  <dcterms:modified xsi:type="dcterms:W3CDTF">2024-11-18T19:46:41Z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