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551434" ContentType="image/png"/>
  <Default Extension="514594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54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9b57042101.39551434"/>
  <Relationship Id="rId3" Type="http://schemas.openxmlformats.org/officeDocument/2006/relationships/image" Target="../media/logo_673b99b58cdcb72.514594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76675"/>
          <a:chOff x="9525" y="9525"/>
          <a:chExt cx="9229725" cy="3876675"/>
        </a:xfrm>
      </p:grpSpPr>
      <p:pic>
        <p:nvPicPr>
          <p:cNvPr id="1" name="Transesophagial Echocardiography and ECG During Palpitation" descr="Transesophagial Echocardiography and ECG During Palp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14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J, Mahanta D, Mahapatra RP, Acharya D, Barik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esophagial Echocardiography and ECG During Palp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2024-11-18T19:47:01Z</dcterms:created>
  <dcterms:modified xsi:type="dcterms:W3CDTF">2024-11-18T19:47:01Z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