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216491" ContentType="image/png"/>
  <Default Extension="253776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a007736401.57216491"/>
  <Relationship Id="rId3" Type="http://schemas.openxmlformats.org/officeDocument/2006/relationships/image" Target="../media/logo_673b9a0093ae362.253776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Transsepetal Puncture for Balloon Mitral Valvotomy and Electrophysiology Study in One Go" descr="Transsepetal Puncture for Balloon Mitral Valvotomy and Electrophysiology Study in One 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J, Mahanta D, Mahapatra RP, Acharya D, Barik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sepetal Puncture for Balloon Mitral Valvotomy and Electrophysiology Study in One 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2024-11-18T19:48:16Z</dcterms:created>
  <dcterms:modified xsi:type="dcterms:W3CDTF">2024-11-18T19:48:16Z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