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698045" ContentType="image/png"/>
  <Default Extension="570291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49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976ed0b1581.35698045"/>
  <Relationship Id="rId3" Type="http://schemas.openxmlformats.org/officeDocument/2006/relationships/image" Target="../media/logo_673b976eef14562.570291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96000"/>
          <a:chOff x="9525" y="9525"/>
          <a:chExt cx="9229725" cy="6096000"/>
        </a:xfrm>
      </p:grpSpPr>
      <p:pic>
        <p:nvPicPr>
          <p:cNvPr id="1" name="Electrophysiology Study to Map the Accessory Pathway" descr="Electrophysiology Study to Map the Accessory Pathwa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5334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h J, Mahanta D, Mahapatra RP, Acharya D, Barik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ectrophysiology Study to Map the Accessory Pathwa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2024-11-18T19:37:18Z</dcterms:created>
  <dcterms:modified xsi:type="dcterms:W3CDTF">2024-11-18T19:37:18Z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