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570813" ContentType="image/png"/>
  <Default Extension="41887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4781718d31.75570813"/>
  <Relationship Id="rId3" Type="http://schemas.openxmlformats.org/officeDocument/2006/relationships/image" Target="../media/logo_673b94783716662.41887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419975"/>
          <a:chOff x="9525" y="9525"/>
          <a:chExt cx="9229725" cy="7419975"/>
        </a:xfrm>
      </p:grpSpPr>
      <p:pic>
        <p:nvPicPr>
          <p:cNvPr id="1" name="Baseline Characteristics and Medications at Discharge " descr="Baseline Characteristics and Medications at Discharge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657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CJ, Yap JJL, Gao F, Lau YH, Huang W, Jaufeerally F, Tan NC, Ho HH, Chan M, Tan KB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and Medications at Discharge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2024-11-18T19:24:40Z</dcterms:created>
  <dcterms:modified xsi:type="dcterms:W3CDTF">2024-11-18T19:24:40Z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