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7938323" ContentType="image/png"/>
  <Default Extension="2556562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38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932a281e731.47938323"/>
  <Relationship Id="rId3" Type="http://schemas.openxmlformats.org/officeDocument/2006/relationships/image" Target="../media/logo_673b932a3919b02.2556562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819400"/>
          <a:chOff x="9525" y="9525"/>
          <a:chExt cx="9229725" cy="2819400"/>
        </a:xfrm>
      </p:grpSpPr>
      <p:pic>
        <p:nvPicPr>
          <p:cNvPr id="1" name="Comparison of Outcomes Between MINOCA and MICAD" descr="Comparison of Outcomes Between MINOCA and MICA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057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ong CJ, Yap JJL, Gao F, Lau YH, Huang W, Jaufeerally F, Tan NC, Ho HH, Chan M, Tan KB, Yeo K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son of Outcomes Between MINOCA and MICA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2024-11-18T19:19:06Z</dcterms:created>
  <dcterms:modified xsi:type="dcterms:W3CDTF">2024-11-18T19:19:06Z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