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842742" ContentType="image/png"/>
  <Default Extension="755576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45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5dd117b081.54842742"/>
  <Relationship Id="rId3" Type="http://schemas.openxmlformats.org/officeDocument/2006/relationships/image" Target="../media/logo_673b95dd2b97922.755576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umulative Incidence of Primary Outcomes in MINOCA" descr="Cumulative Incidence of Primary Outcomes in MINOC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1051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ng CJ, Yap JJL, Gao F, Lau YH, Huang W, Jaufeerally F, Tan NC, Ho HH, Chan M, Tan KB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umulative Incidence of Primary Outcomes in MINO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2024-11-18T19:30:37Z</dcterms:created>
  <dcterms:modified xsi:type="dcterms:W3CDTF">2024-11-18T19:30:37Z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