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518903" ContentType="image/png"/>
  <Default Extension="567750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13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898f177d461.24518903"/>
  <Relationship Id="rId3" Type="http://schemas.openxmlformats.org/officeDocument/2006/relationships/image" Target="../media/logo_673b898f2c93b32.567750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Independent Predictors of All-Cause Mortality in Patients with MINOCA" descr="Independent Predictors of All-Cause Mortality in Patients with MINOC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828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ong CJ, Yap JJL, Gao F, Lau YH, Huang W, Jaufeerally F, Tan NC, Ho HH, Chan M, Tan KB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dependent Predictors of All-Cause Mortality in Patients with MINOC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2024-11-18T18:38:07Z</dcterms:created>
  <dcterms:modified xsi:type="dcterms:W3CDTF">2024-11-18T18:38:07Z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