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61041" ContentType="image/png"/>
  <Default Extension="497528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7e37b02761.81661041"/>
  <Relationship Id="rId3" Type="http://schemas.openxmlformats.org/officeDocument/2006/relationships/image" Target="../media/logo_673b87e38f49592.497528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dependent Predictors of Major Adverse Cardiovascular Events in Patients with MICAD" descr="Independent Predictors of Major Adverse Cardiovascular Events in Patients with MIC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14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CJ, Yap JJL, Gao F, Lau YH, Huang W, Jaufeerally F, Tan NC, Ho HH, Chan M, Tan KB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ependent Predictors of Major Adverse Cardiovascular Events in Patients with MIC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2024-11-18T18:30:59Z</dcterms:created>
  <dcterms:modified xsi:type="dcterms:W3CDTF">2024-11-18T18:30:59Z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