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481689" ContentType="image/png"/>
  <Default Extension="998153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c047730901.81481689"/>
  <Relationship Id="rId3" Type="http://schemas.openxmlformats.org/officeDocument/2006/relationships/image" Target="../media/logo_673b8c048eea092.998153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Definition of a Heart Failure Hospitalisation" descr="Definition of a Heart Failure Hospita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ssain A, Misra A, Bozkur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a Heart Failure Hospita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2024-11-18T18:48:36Z</dcterms:created>
  <dcterms:modified xsi:type="dcterms:W3CDTF">2024-11-18T18:48:36Z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