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1481689" ContentType="image/png"/>
  <Default Extension="9981539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198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8c047730901.81481689"/>
  <Relationship Id="rId3" Type="http://schemas.openxmlformats.org/officeDocument/2006/relationships/image" Target="../media/logo_673b8c048eea092.9981539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362700"/>
          <a:chOff x="9525" y="9525"/>
          <a:chExt cx="9229725" cy="6362700"/>
        </a:xfrm>
      </p:grpSpPr>
      <p:pic>
        <p:nvPicPr>
          <p:cNvPr id="1" name="Definition of a Heart Failure Hospitalisation" descr="Definition of a Heart Failure Hospitalis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6007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ussain A, Misra A, Bozkurt B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finition of a Heart Failure Hospitalis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2;8:e0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1.1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9">
  <a:themeElements>
    <a:clrScheme name="Theme4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2024-11-18T18:48:36Z</dcterms:created>
  <dcterms:modified xsi:type="dcterms:W3CDTF">2024-11-18T18:48:36Z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