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227737" ContentType="image/png"/>
  <Default Extension="338584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1f78ae621.14227737"/>
  <Relationship Id="rId3" Type="http://schemas.openxmlformats.org/officeDocument/2006/relationships/image" Target="../media/logo_673b881f8823e02.338584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Definition of an Urgent Care Heart Failure Visit" descr="Definition of an Urgent Care Heart Failure Vis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ssain A, Misra A, Bozkurt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an Urgent Care Heart Failure Vis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2024-11-18T18:31:59Z</dcterms:created>
  <dcterms:modified xsi:type="dcterms:W3CDTF">2024-11-18T18:31:59Z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