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680588" ContentType="image/png"/>
  <Default Extension="756403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7c5c662f91.28680588"/>
  <Relationship Id="rId3" Type="http://schemas.openxmlformats.org/officeDocument/2006/relationships/image" Target="../media/logo_673b87c5d79c172.756403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62500"/>
          <a:chOff x="9525" y="9525"/>
          <a:chExt cx="9229725" cy="4762500"/>
        </a:xfrm>
      </p:grpSpPr>
      <p:pic>
        <p:nvPicPr>
          <p:cNvPr id="1" name="Development and Implementation Steps to Bring New Developments to Patients" descr="Development and Implementation Steps to Bring New Developments to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00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ssain A, Misra A, Bozkurt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velopment and Implementation Steps to Bring New Developments to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2024-11-18T18:30:29Z</dcterms:created>
  <dcterms:modified xsi:type="dcterms:W3CDTF">2024-11-18T18:30:29Z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