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82302" ContentType="image/png"/>
  <Default Extension="330768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f94de3f01.65282302"/>
  <Relationship Id="rId3" Type="http://schemas.openxmlformats.org/officeDocument/2006/relationships/image" Target="../media/logo_673b8bf96c61062.330768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Cardiac Magnetic Resonance Mapping Images in a Patient with Stage 4 Chronic Kidney Disease" descr="Cardiac Magnetic Resonance Mapping Images in a Patient with Stage 4 Chronic Kidne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cari L, Camastra G, Ciolina F, Danti M, Cacciott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agnetic Resonance Mapping Images in a Patient with Stage 4 Chronic Kidne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2024-11-18T18:48:25Z</dcterms:created>
  <dcterms:modified xsi:type="dcterms:W3CDTF">2024-11-18T18:48:25Z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