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661314" ContentType="image/png"/>
  <Default Extension="489008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08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7bb8295a01.73661314"/>
  <Relationship Id="rId3" Type="http://schemas.openxmlformats.org/officeDocument/2006/relationships/image" Target="../media/logo_673b87bb95f4f82.489008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Decision-making Algorithm for Determining Benefit Versus Futility of Transcatheter Aortic Valve Implantation" descr="Decision-making Algorithm for Determining Benefit Versus Futility of Transcatheter Aortic 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33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el KP, Treibel T, Scully P, Fertleman M, Searle S, Davis D, Moon JC, Mullen M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cision-making Algorithm for Determining Benefit Versus Futility of Transcatheter Aortic 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2024-11-18T18:30:19Z</dcterms:created>
  <dcterms:modified xsi:type="dcterms:W3CDTF">2024-11-18T18:30:19Z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