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77195" ContentType="image/png"/>
  <Default Extension="850180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6912c1c341.36977195"/>
  <Relationship Id="rId3" Type="http://schemas.openxmlformats.org/officeDocument/2006/relationships/image" Target="../media/logo_673b869141d6262.850180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15150"/>
          <a:chOff x="9525" y="9525"/>
          <a:chExt cx="9229725" cy="6915150"/>
        </a:xfrm>
      </p:grpSpPr>
      <p:pic>
        <p:nvPicPr>
          <p:cNvPr id="1" name="Factors Associated With an Increased Risk of Futility in Transcatheter Aortic Valve Implantation" descr="Factors Associated With an Increased Risk of Futility in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153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el KP, Treibel T, Scully P, Fertleman M, Searle S, Davis D, Moon JC, Mulle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Associated With an Increased Risk of Futility in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2024-11-18T18:25:21Z</dcterms:created>
  <dcterms:modified xsi:type="dcterms:W3CDTF">2024-11-18T18:25:21Z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