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472161" ContentType="image/png"/>
  <Default Extension="114849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8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b9bc343d71.80472161"/>
  <Relationship Id="rId3" Type="http://schemas.openxmlformats.org/officeDocument/2006/relationships/image" Target="../media/logo_673b8b9bd524522.114849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24350"/>
          <a:chOff x="9525" y="9525"/>
          <a:chExt cx="9229725" cy="4324350"/>
        </a:xfrm>
      </p:grpSpPr>
      <p:pic>
        <p:nvPicPr>
          <p:cNvPr id="1" name="Comorbidities That Can Improve With Transcatheter Aortic Valve Implantation" descr="Comorbidities That Can Improve With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562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el KP, Treibel T, Scully P, Fertleman M, Searle S, Davis D, Moon JC, Mullen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orbidities That Can Improve With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2024-11-18T18:46:51Z</dcterms:created>
  <dcterms:modified xsi:type="dcterms:W3CDTF">2024-11-18T18:46:51Z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