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438309" ContentType="image/png"/>
  <Default Extension="305884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bb2f26aa71.16438309"/>
  <Relationship Id="rId3" Type="http://schemas.openxmlformats.org/officeDocument/2006/relationships/image" Target="../media/logo_673b8bb3256bc02.305884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14700"/>
          <a:chOff x="9525" y="9525"/>
          <a:chExt cx="9229725" cy="3314700"/>
        </a:xfrm>
      </p:grpSpPr>
      <p:pic>
        <p:nvPicPr>
          <p:cNvPr id="1" name="Screening for Frailty" descr="Screening for Frail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52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el KP, Treibel T, Scully P, Fertleman M, Searle S, Davis D, Moon JC, Mullen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reening for Frail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2024-11-18T18:47:15Z</dcterms:created>
  <dcterms:modified xsi:type="dcterms:W3CDTF">2024-11-18T18:47:15Z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