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340211" ContentType="image/png"/>
  <Default Extension="146197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dd7fdd901.77340211"/>
  <Relationship Id="rId3" Type="http://schemas.openxmlformats.org/officeDocument/2006/relationships/image" Target="../media/logo_673b8add960b612.146197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Transcatheter Aortic Valve Implantation-specific Risk Scores from the Original Developmental and Validation Studies" descr="Transcatheter Aortic Valve Implantation-specific Risk Scores from the Original Developmental and Validatio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l KP, Treibel T, Scully P, Fertleman M, Searle S, Davis D, Moon JC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Aortic Valve Implantation-specific Risk Scores from the Original Developmental and Validatio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2024-11-18T18:43:41Z</dcterms:created>
  <dcterms:modified xsi:type="dcterms:W3CDTF">2024-11-18T18:43:41Z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