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332155" ContentType="image/png"/>
  <Default Extension="946048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9282733171.57332155"/>
  <Relationship Id="rId3" Type="http://schemas.openxmlformats.org/officeDocument/2006/relationships/image" Target="../media/logo_673b89283c66652.946048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29325"/>
          <a:chOff x="9525" y="9525"/>
          <a:chExt cx="9229725" cy="6029325"/>
        </a:xfrm>
      </p:grpSpPr>
      <p:pic>
        <p:nvPicPr>
          <p:cNvPr id="1" name="Acute MI Case Volumes Compared Against COVID-19 Case Numbers and National Lockdown Measures" descr="Acute MI Case Volumes Compared Against COVID-19 Case Numbers and National Lockdown Meas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67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n Tern PJ, Jiang Y, Lau YH, Almahmeed W, Selvaraj SG, Tan JW, Wan Ahmad WA, Yap JJL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ute MI Case Volumes Compared Against COVID-19 Case Numbers and National Lockdown Meas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2024-11-18T18:36:24Z</dcterms:created>
  <dcterms:modified xsi:type="dcterms:W3CDTF">2024-11-18T18:36:24Z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