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034026" ContentType="image/png"/>
  <Default Extension="264825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2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8a6d1a3361.20034026"/>
  <Relationship Id="rId3" Type="http://schemas.openxmlformats.org/officeDocument/2006/relationships/image" Target="../media/logo_673b98a6f2a5f32.264825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86475"/>
          <a:chOff x="9525" y="9525"/>
          <a:chExt cx="9229725" cy="6086475"/>
        </a:xfrm>
      </p:grpSpPr>
      <p:pic>
        <p:nvPicPr>
          <p:cNvPr id="1" name="Percutaneous Coronary Intervention Case Volumes Compared Against COVID-19 Case Numbers and National Lockdown Measures" descr="Percutaneous Coronary Intervention Case Volumes Compared Against COVID-19 Case Numbers and National Lockdown Meas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219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n Tern PJ, Jiang Y, Lau YH, Almahmeed W, Selvaraj SG, Tan JW, Wan Ahmad WA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cutaneous Coronary Intervention Case Volumes Compared Against COVID-19 Case Numbers and National Lockdown Meas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2024-11-18T19:42:30Z</dcterms:created>
  <dcterms:modified xsi:type="dcterms:W3CDTF">2024-11-18T19:42:30Z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