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30167" ContentType="image/png"/>
  <Default Extension="310324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c4cda0791.71230167"/>
  <Relationship Id="rId3" Type="http://schemas.openxmlformats.org/officeDocument/2006/relationships/image" Target="../media/logo_673b97c4e768142.310324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Case Volumes in Singapore, Malaysia and Abu Dhabi Before and During the COVID-19 Pandemic" descr="Comparison of Case Volumes in Singapore, Malaysia and Abu Dhabi Before and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ase Volumes in Singapore, Malaysia and Abu Dhabi Before and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2024-11-18T19:38:44Z</dcterms:created>
  <dcterms:modified xsi:type="dcterms:W3CDTF">2024-11-18T19:38:44Z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